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8"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6445" autoAdjust="0"/>
    <p:restoredTop sz="94660"/>
  </p:normalViewPr>
  <p:slideViewPr>
    <p:cSldViewPr>
      <p:cViewPr>
        <p:scale>
          <a:sx n="90" d="100"/>
          <a:sy n="90" d="100"/>
        </p:scale>
        <p:origin x="-1195" y="-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en-US"/>
          </a:p>
        </p:txBody>
      </p:sp>
      <p:sp>
        <p:nvSpPr>
          <p:cNvPr id="3" name="日付プレースホルダー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1E6D94-B8CC-4E4C-A1D7-7E19E332420B}" type="datetimeFigureOut">
              <a:rPr kumimoji="1" lang="en-US" smtClean="0"/>
              <a:t>11/2/2017</a:t>
            </a:fld>
            <a:endParaRPr kumimoji="1" lang="en-US"/>
          </a:p>
        </p:txBody>
      </p:sp>
      <p:sp>
        <p:nvSpPr>
          <p:cNvPr id="4" name="スライド イメージ プレースホルダー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ノート プレースホルダー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en-US"/>
          </a:p>
        </p:txBody>
      </p:sp>
      <p:sp>
        <p:nvSpPr>
          <p:cNvPr id="6" name="フッター プレースホルダー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en-US"/>
          </a:p>
        </p:txBody>
      </p:sp>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B70F08-5E82-46AC-A554-53BC88D575DE}" type="slidenum">
              <a:rPr kumimoji="1" lang="en-US" smtClean="0"/>
              <a:t>‹#›</a:t>
            </a:fld>
            <a:endParaRPr kumimoji="1" lang="en-US"/>
          </a:p>
        </p:txBody>
      </p:sp>
    </p:spTree>
    <p:extLst>
      <p:ext uri="{BB962C8B-B14F-4D97-AF65-F5344CB8AC3E}">
        <p14:creationId xmlns:p14="http://schemas.microsoft.com/office/powerpoint/2010/main" val="352391722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2017/11/2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24209284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2017/11/2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2018481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2017/11/2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2573454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2017/11/2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5587563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83BFA619-4185-4D57-8FD7-5FA0132CA328}" type="datetimeFigureOut">
              <a:rPr kumimoji="1" lang="ja-JP" altLang="en-US" smtClean="0"/>
              <a:pPr/>
              <a:t>2017/11/2</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40950456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2017/11/2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18768883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83BFA619-4185-4D57-8FD7-5FA0132CA328}" type="datetimeFigureOut">
              <a:rPr kumimoji="1" lang="ja-JP" altLang="en-US" smtClean="0"/>
              <a:pPr/>
              <a:t>2017/11/2</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722322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3BFA619-4185-4D57-8FD7-5FA0132CA328}" type="datetimeFigureOut">
              <a:rPr kumimoji="1" lang="ja-JP" altLang="en-US" smtClean="0"/>
              <a:pPr/>
              <a:t>2017/11/2</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1928410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3BFA619-4185-4D57-8FD7-5FA0132CA328}" type="datetimeFigureOut">
              <a:rPr kumimoji="1" lang="ja-JP" altLang="en-US" smtClean="0"/>
              <a:pPr/>
              <a:t>2017/11/2</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58290903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2017/11/2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42290449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83BFA619-4185-4D57-8FD7-5FA0132CA328}" type="datetimeFigureOut">
              <a:rPr kumimoji="1" lang="ja-JP" altLang="en-US" smtClean="0"/>
              <a:pPr/>
              <a:t>2017/11/2</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3730895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50000"/>
          </a:schemeClr>
        </a:solidFill>
        <a:effectLst/>
      </p:bgPr>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3BFA619-4185-4D57-8FD7-5FA0132CA328}" type="datetimeFigureOut">
              <a:rPr kumimoji="1" lang="ja-JP" altLang="en-US" smtClean="0"/>
              <a:pPr/>
              <a:t>2017/11/2</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7D7786-FAD3-4E18-BE94-A18F7E4FC3F5}" type="slidenum">
              <a:rPr kumimoji="1" lang="ja-JP" altLang="en-US" smtClean="0"/>
              <a:pPr/>
              <a:t>‹#›</a:t>
            </a:fld>
            <a:endParaRPr kumimoji="1" lang="ja-JP" altLang="en-US"/>
          </a:p>
        </p:txBody>
      </p:sp>
    </p:spTree>
    <p:extLst>
      <p:ext uri="{BB962C8B-B14F-4D97-AF65-F5344CB8AC3E}">
        <p14:creationId xmlns:p14="http://schemas.microsoft.com/office/powerpoint/2010/main" val="16172377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779240" y="3140968"/>
            <a:ext cx="7704856" cy="2220118"/>
          </a:xfrm>
          <a:prstGeom prst="rect">
            <a:avLst/>
          </a:prstGeom>
          <a:ln>
            <a:solidFill>
              <a:schemeClr val="accent1"/>
            </a:solidFill>
          </a:ln>
        </p:spPr>
        <p:style>
          <a:lnRef idx="2">
            <a:schemeClr val="accent6"/>
          </a:lnRef>
          <a:fillRef idx="1">
            <a:schemeClr val="lt1"/>
          </a:fillRef>
          <a:effectRef idx="0">
            <a:schemeClr val="accent6"/>
          </a:effectRef>
          <a:fontRef idx="minor">
            <a:schemeClr val="dk1"/>
          </a:fontRef>
        </p:style>
        <p:txBody>
          <a:bodyPr/>
          <a:lstStyle/>
          <a:p>
            <a:r>
              <a:rPr lang="ja-JP" altLang="en-US" sz="2000" dirty="0" smtClean="0">
                <a:solidFill>
                  <a:schemeClr val="bg1">
                    <a:lumMod val="50000"/>
                  </a:schemeClr>
                </a:solidFill>
                <a:latin typeface="+mj-ea"/>
                <a:ea typeface="+mj-ea"/>
              </a:rPr>
              <a:t>例</a:t>
            </a:r>
            <a:endParaRPr lang="en-US" altLang="ja-JP" sz="2000" dirty="0" smtClean="0">
              <a:solidFill>
                <a:schemeClr val="bg1">
                  <a:lumMod val="50000"/>
                </a:schemeClr>
              </a:solidFill>
              <a:latin typeface="+mj-ea"/>
              <a:ea typeface="+mj-ea"/>
            </a:endParaRPr>
          </a:p>
          <a:p>
            <a:r>
              <a:rPr lang="ja-JP" altLang="en-US" sz="2000" dirty="0" smtClean="0">
                <a:solidFill>
                  <a:schemeClr val="bg1">
                    <a:lumMod val="50000"/>
                  </a:schemeClr>
                </a:solidFill>
                <a:latin typeface="+mj-ea"/>
                <a:ea typeface="+mj-ea"/>
              </a:rPr>
              <a:t>　本研究（の一部）はＸＸＸＸＸ（助成金</a:t>
            </a:r>
            <a:r>
              <a:rPr lang="en-US" altLang="ja-JP" sz="2000" dirty="0" smtClean="0">
                <a:solidFill>
                  <a:schemeClr val="bg1">
                    <a:lumMod val="50000"/>
                  </a:schemeClr>
                </a:solidFill>
                <a:latin typeface="+mj-ea"/>
                <a:ea typeface="+mj-ea"/>
              </a:rPr>
              <a:t>No. </a:t>
            </a:r>
            <a:r>
              <a:rPr lang="en-US" altLang="ja-JP" sz="2000" dirty="0" err="1" smtClean="0">
                <a:solidFill>
                  <a:schemeClr val="bg1">
                    <a:lumMod val="50000"/>
                  </a:schemeClr>
                </a:solidFill>
                <a:latin typeface="+mj-ea"/>
                <a:ea typeface="+mj-ea"/>
              </a:rPr>
              <a:t>xxxxxxx</a:t>
            </a:r>
            <a:r>
              <a:rPr lang="ja-JP" altLang="en-US" sz="2000" dirty="0" smtClean="0">
                <a:solidFill>
                  <a:schemeClr val="bg1">
                    <a:lumMod val="50000"/>
                  </a:schemeClr>
                </a:solidFill>
                <a:latin typeface="+mj-ea"/>
                <a:ea typeface="+mj-ea"/>
              </a:rPr>
              <a:t>）の支援を受けた．</a:t>
            </a:r>
            <a:endParaRPr lang="en-US" altLang="ja-JP" sz="2000" dirty="0" smtClean="0">
              <a:solidFill>
                <a:schemeClr val="bg1">
                  <a:lumMod val="50000"/>
                </a:schemeClr>
              </a:solidFill>
              <a:latin typeface="+mj-ea"/>
              <a:ea typeface="+mj-ea"/>
            </a:endParaRPr>
          </a:p>
          <a:p>
            <a:endParaRPr lang="en-US" altLang="ja-JP" sz="2000" dirty="0" smtClean="0">
              <a:solidFill>
                <a:schemeClr val="bg1">
                  <a:lumMod val="50000"/>
                </a:schemeClr>
              </a:solidFill>
              <a:latin typeface="+mj-ea"/>
              <a:ea typeface="+mj-ea"/>
            </a:endParaRPr>
          </a:p>
          <a:p>
            <a:r>
              <a:rPr lang="ja-JP" altLang="en-US" sz="2000" dirty="0" smtClean="0">
                <a:solidFill>
                  <a:schemeClr val="bg1">
                    <a:lumMod val="50000"/>
                  </a:schemeClr>
                </a:solidFill>
                <a:latin typeface="+mj-ea"/>
                <a:ea typeface="+mj-ea"/>
              </a:rPr>
              <a:t>　著者ＡＡとＢＢは，ＸＸＸＸＸ（企業名）に属する社員である</a:t>
            </a:r>
            <a:r>
              <a:rPr lang="en-US" altLang="ja-JP" sz="2000" dirty="0" smtClean="0">
                <a:solidFill>
                  <a:schemeClr val="bg1">
                    <a:lumMod val="50000"/>
                  </a:schemeClr>
                </a:solidFill>
                <a:latin typeface="+mj-ea"/>
                <a:ea typeface="+mj-ea"/>
              </a:rPr>
              <a:t>.  </a:t>
            </a:r>
          </a:p>
          <a:p>
            <a:endParaRPr lang="en-US" altLang="ja-JP" sz="2000" dirty="0">
              <a:solidFill>
                <a:schemeClr val="bg1">
                  <a:lumMod val="50000"/>
                </a:schemeClr>
              </a:solidFill>
              <a:latin typeface="+mj-ea"/>
              <a:ea typeface="+mj-ea"/>
            </a:endParaRPr>
          </a:p>
          <a:p>
            <a:r>
              <a:rPr lang="ja-JP" altLang="en-US" sz="2000" dirty="0" smtClean="0">
                <a:solidFill>
                  <a:schemeClr val="bg1">
                    <a:lumMod val="50000"/>
                  </a:schemeClr>
                </a:solidFill>
                <a:latin typeface="+mj-ea"/>
                <a:ea typeface="+mj-ea"/>
              </a:rPr>
              <a:t>　使用した装置（　　）は，ＸＸＸＸＸ（企業名）から</a:t>
            </a:r>
            <a:r>
              <a:rPr lang="ja-JP" altLang="en-US" sz="2000" dirty="0">
                <a:solidFill>
                  <a:schemeClr val="bg1">
                    <a:lumMod val="50000"/>
                  </a:schemeClr>
                </a:solidFill>
                <a:latin typeface="+mj-ea"/>
                <a:ea typeface="+mj-ea"/>
              </a:rPr>
              <a:t>提供</a:t>
            </a:r>
            <a:r>
              <a:rPr lang="ja-JP" altLang="en-US" sz="2000" dirty="0" smtClean="0">
                <a:solidFill>
                  <a:schemeClr val="bg1">
                    <a:lumMod val="50000"/>
                  </a:schemeClr>
                </a:solidFill>
                <a:latin typeface="+mj-ea"/>
                <a:ea typeface="+mj-ea"/>
              </a:rPr>
              <a:t>されたものである．</a:t>
            </a:r>
            <a:endParaRPr lang="en-US" altLang="ja-JP" sz="2000" dirty="0" smtClean="0">
              <a:solidFill>
                <a:schemeClr val="bg1">
                  <a:lumMod val="50000"/>
                </a:schemeClr>
              </a:solidFill>
              <a:latin typeface="+mj-ea"/>
              <a:ea typeface="+mj-ea"/>
            </a:endParaRPr>
          </a:p>
        </p:txBody>
      </p:sp>
      <p:sp>
        <p:nvSpPr>
          <p:cNvPr id="2" name="タイトル 1"/>
          <p:cNvSpPr>
            <a:spLocks noGrp="1"/>
          </p:cNvSpPr>
          <p:nvPr>
            <p:ph type="ctrTitle"/>
          </p:nvPr>
        </p:nvSpPr>
        <p:spPr>
          <a:xfrm>
            <a:off x="611560" y="1556792"/>
            <a:ext cx="8278688" cy="1470025"/>
          </a:xfrm>
        </p:spPr>
        <p:txBody>
          <a:bodyPr>
            <a:noAutofit/>
          </a:bodyPr>
          <a:lstStyle/>
          <a:p>
            <a:r>
              <a:rPr kumimoji="1" lang="ja-JP" altLang="en-US" sz="2800" dirty="0" smtClean="0">
                <a:solidFill>
                  <a:schemeClr val="bg1"/>
                </a:solidFill>
                <a:latin typeface="+mj-ea"/>
              </a:rPr>
              <a:t>この研究発表の内容に関する利益相反事項は，</a:t>
            </a:r>
            <a:r>
              <a:rPr kumimoji="1" lang="en-US" altLang="ja-JP" sz="2800" dirty="0" smtClean="0">
                <a:solidFill>
                  <a:schemeClr val="bg1"/>
                </a:solidFill>
                <a:latin typeface="+mj-ea"/>
              </a:rPr>
              <a:t/>
            </a:r>
            <a:br>
              <a:rPr kumimoji="1" lang="en-US" altLang="ja-JP" sz="2800" dirty="0" smtClean="0">
                <a:solidFill>
                  <a:schemeClr val="bg1"/>
                </a:solidFill>
                <a:latin typeface="+mj-ea"/>
              </a:rPr>
            </a:br>
            <a:r>
              <a:rPr lang="en-US" altLang="ja-JP" sz="2800" dirty="0">
                <a:solidFill>
                  <a:schemeClr val="bg1"/>
                </a:solidFill>
                <a:latin typeface="+mj-ea"/>
              </a:rPr>
              <a:t/>
            </a:r>
            <a:br>
              <a:rPr lang="en-US" altLang="ja-JP" sz="2800" dirty="0">
                <a:solidFill>
                  <a:schemeClr val="bg1"/>
                </a:solidFill>
                <a:latin typeface="+mj-ea"/>
              </a:rPr>
            </a:br>
            <a:r>
              <a:rPr lang="ja-JP" altLang="en-US" sz="2800" dirty="0" smtClean="0">
                <a:solidFill>
                  <a:srgbClr val="FFFF00"/>
                </a:solidFill>
                <a:latin typeface="+mj-ea"/>
              </a:rPr>
              <a:t>☑ 　</a:t>
            </a:r>
            <a:r>
              <a:rPr lang="ja-JP" altLang="en-US" sz="2800" dirty="0" smtClean="0">
                <a:solidFill>
                  <a:schemeClr val="bg1"/>
                </a:solidFill>
                <a:latin typeface="+mj-ea"/>
              </a:rPr>
              <a:t>ありま</a:t>
            </a:r>
            <a:r>
              <a:rPr lang="ja-JP" altLang="en-US" sz="2800" dirty="0">
                <a:solidFill>
                  <a:schemeClr val="bg1"/>
                </a:solidFill>
                <a:latin typeface="+mj-ea"/>
              </a:rPr>
              <a:t>す</a:t>
            </a:r>
            <a:r>
              <a:rPr lang="ja-JP" altLang="en-US" sz="3200" dirty="0" smtClean="0">
                <a:solidFill>
                  <a:srgbClr val="FFFF00"/>
                </a:solidFill>
                <a:latin typeface="+mj-ea"/>
              </a:rPr>
              <a:t/>
            </a:r>
            <a:br>
              <a:rPr lang="ja-JP" altLang="en-US" sz="3200" dirty="0" smtClean="0">
                <a:solidFill>
                  <a:srgbClr val="FFFF00"/>
                </a:solidFill>
                <a:latin typeface="+mj-ea"/>
              </a:rPr>
            </a:br>
            <a:endParaRPr kumimoji="1" lang="ja-JP" altLang="en-US" sz="3200" dirty="0">
              <a:latin typeface="+mj-ea"/>
            </a:endParaRPr>
          </a:p>
        </p:txBody>
      </p:sp>
      <p:sp>
        <p:nvSpPr>
          <p:cNvPr id="6" name="角丸四角形吹き出し 5"/>
          <p:cNvSpPr/>
          <p:nvPr/>
        </p:nvSpPr>
        <p:spPr>
          <a:xfrm>
            <a:off x="5724128" y="1405944"/>
            <a:ext cx="3312368" cy="2016224"/>
          </a:xfrm>
          <a:prstGeom prst="wedgeRoundRectCallout">
            <a:avLst>
              <a:gd name="adj1" fmla="val -78920"/>
              <a:gd name="adj2" fmla="val 77936"/>
              <a:gd name="adj3" fmla="val 1666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600" dirty="0" smtClean="0">
                <a:latin typeface="+mj-ea"/>
                <a:ea typeface="+mj-ea"/>
              </a:rPr>
              <a:t>演者ならびに共同研究者の全員について，この研究に対する利益相反の内容を簡潔に書いてください．</a:t>
            </a:r>
            <a:endParaRPr lang="en-US" altLang="ja-JP" sz="1600" dirty="0" smtClean="0">
              <a:latin typeface="+mj-ea"/>
              <a:ea typeface="+mj-ea"/>
            </a:endParaRPr>
          </a:p>
          <a:p>
            <a:pPr>
              <a:spcBef>
                <a:spcPts val="1200"/>
              </a:spcBef>
            </a:pPr>
            <a:r>
              <a:rPr lang="ja-JP" altLang="en-US" sz="1600" dirty="0" smtClean="0">
                <a:latin typeface="+mj-ea"/>
                <a:ea typeface="+mj-ea"/>
              </a:rPr>
              <a:t>社員である企業・団体等の名称，研究費を受け取っている事実などを氏名を特定して書いてください．</a:t>
            </a:r>
            <a:endParaRPr lang="ja-JP" altLang="en-US" sz="1600" dirty="0">
              <a:latin typeface="+mj-ea"/>
              <a:ea typeface="+mj-ea"/>
            </a:endParaRPr>
          </a:p>
        </p:txBody>
      </p:sp>
    </p:spTree>
    <p:extLst>
      <p:ext uri="{BB962C8B-B14F-4D97-AF65-F5344CB8AC3E}">
        <p14:creationId xmlns:p14="http://schemas.microsoft.com/office/powerpoint/2010/main" val="223245378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94</TotalTime>
  <Words>60</Words>
  <PresentationFormat>画面に合わせる (4:3)</PresentationFormat>
  <Paragraphs>9</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この研究発表の内容に関する利益相反事項は，  ☑ 　あります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2012-12-13T05:17:34Z</dcterms:created>
  <dcterms:modified xsi:type="dcterms:W3CDTF">2017-11-02T11:17:28Z</dcterms:modified>
</cp:coreProperties>
</file>